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embeddedFontLst>
    <p:embeddedFont>
      <p:font typeface="Poppins SemiBold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ghP4CVk0XGi4de1Ev6rRU5ddjs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PoppinsSemiBold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SemiBold-regular.fntdata"/><Relationship Id="rId7" Type="http://schemas.openxmlformats.org/officeDocument/2006/relationships/font" Target="fonts/PoppinsSemiBold-bold.fntdata"/><Relationship Id="rId8" Type="http://schemas.openxmlformats.org/officeDocument/2006/relationships/font" Target="fonts/Poppins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246187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14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 rot="5400000">
            <a:off x="2947987" y="-200025"/>
            <a:ext cx="4795837" cy="9221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527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52564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ee objecten" type="twoObj">
  <p:cSld name="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735012" y="403225"/>
            <a:ext cx="9221787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735012" y="2012950"/>
            <a:ext cx="9221787" cy="4795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300" lvl="2" marL="13716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9250" lvl="3" marL="18288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9250" lvl="4" marL="228600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735012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541712" y="7007225"/>
            <a:ext cx="3608387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7551737" y="7007225"/>
            <a:ext cx="2405062" cy="401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300"/>
              <a:buFont typeface="Calibri"/>
              <a:buNone/>
              <a:defRPr b="0" i="0" sz="13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"/>
          <p:cNvGrpSpPr/>
          <p:nvPr/>
        </p:nvGrpSpPr>
        <p:grpSpPr>
          <a:xfrm>
            <a:off x="2900362" y="2454275"/>
            <a:ext cx="4981575" cy="3481387"/>
            <a:chOff x="2900528" y="2453833"/>
            <a:chExt cx="4981881" cy="3481567"/>
          </a:xfrm>
        </p:grpSpPr>
        <p:cxnSp>
          <p:nvCxnSpPr>
            <p:cNvPr id="89" name="Google Shape;89;p1"/>
            <p:cNvCxnSpPr/>
            <p:nvPr/>
          </p:nvCxnSpPr>
          <p:spPr>
            <a:xfrm>
              <a:off x="4305551" y="2453833"/>
              <a:ext cx="1039877" cy="1463750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0" name="Google Shape;90;p1"/>
            <p:cNvCxnSpPr/>
            <p:nvPr/>
          </p:nvCxnSpPr>
          <p:spPr>
            <a:xfrm>
              <a:off x="5359716" y="4004901"/>
              <a:ext cx="12701" cy="1930499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1" name="Google Shape;91;p1"/>
            <p:cNvCxnSpPr/>
            <p:nvPr/>
          </p:nvCxnSpPr>
          <p:spPr>
            <a:xfrm>
              <a:off x="5402582" y="3958860"/>
              <a:ext cx="2479827" cy="787440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2" name="Google Shape;92;p1"/>
            <p:cNvCxnSpPr/>
            <p:nvPr/>
          </p:nvCxnSpPr>
          <p:spPr>
            <a:xfrm flipH="1" rot="10800000">
              <a:off x="2900528" y="3958860"/>
              <a:ext cx="2406798" cy="787440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93" name="Google Shape;93;p1"/>
            <p:cNvCxnSpPr/>
            <p:nvPr/>
          </p:nvCxnSpPr>
          <p:spPr>
            <a:xfrm flipH="1">
              <a:off x="5372417" y="2474472"/>
              <a:ext cx="1028763" cy="1443111"/>
            </a:xfrm>
            <a:prstGeom prst="straightConnector1">
              <a:avLst/>
            </a:prstGeom>
            <a:noFill/>
            <a:ln cap="rnd" cmpd="sng" w="63500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94" name="Google Shape;94;p1"/>
          <p:cNvSpPr/>
          <p:nvPr/>
        </p:nvSpPr>
        <p:spPr>
          <a:xfrm>
            <a:off x="4124325" y="3740150"/>
            <a:ext cx="2457450" cy="458787"/>
          </a:xfrm>
          <a:prstGeom prst="roundRect">
            <a:avLst>
              <a:gd fmla="val 16667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Poppins SemiBold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5" name="Google Shape;95;p1"/>
          <p:cNvSpPr txBox="1"/>
          <p:nvPr/>
        </p:nvSpPr>
        <p:spPr>
          <a:xfrm>
            <a:off x="5764212" y="1744662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4057650" y="6670675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312737" y="5229225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7737475" y="5229225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2319337" y="1744662"/>
            <a:ext cx="2590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Poppins SemiBold"/>
              <a:buNone/>
            </a:pPr>
            <a:r>
              <a:rPr b="1" i="0" lang="en-US" sz="2600" u="none" cap="none" strike="noStrik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woord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hema">
  <a:themeElements>
    <a:clrScheme name="Office-th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2017-10-03T11:16:16Z</dcterms:created>
  <dc:creator>Ariette Ettema</dc:creator>
</cp:coreProperties>
</file>