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gG8kAfXlH0qza7heYRFdlf7SuO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947988" y="-200024"/>
            <a:ext cx="4795838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3288415" y="1905794"/>
            <a:ext cx="4213185" cy="4249738"/>
            <a:chOff x="3288415" y="1905794"/>
            <a:chExt cx="4213185" cy="4249738"/>
          </a:xfrm>
        </p:grpSpPr>
        <p:cxnSp>
          <p:nvCxnSpPr>
            <p:cNvPr id="89" name="Google Shape;89;p1"/>
            <p:cNvCxnSpPr/>
            <p:nvPr/>
          </p:nvCxnSpPr>
          <p:spPr>
            <a:xfrm flipH="1">
              <a:off x="3288415" y="1905795"/>
              <a:ext cx="4213185" cy="4249737"/>
            </a:xfrm>
            <a:prstGeom prst="straightConnector1">
              <a:avLst/>
            </a:prstGeom>
            <a:noFill/>
            <a:ln cap="rnd" cmpd="sng" w="508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0" name="Google Shape;90;p1"/>
            <p:cNvCxnSpPr/>
            <p:nvPr/>
          </p:nvCxnSpPr>
          <p:spPr>
            <a:xfrm>
              <a:off x="3357260" y="1905794"/>
              <a:ext cx="4075494" cy="4249738"/>
            </a:xfrm>
            <a:prstGeom prst="straightConnector1">
              <a:avLst/>
            </a:prstGeom>
            <a:noFill/>
            <a:ln cap="rnd" cmpd="sng" w="508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1" name="Google Shape;91;p1"/>
          <p:cNvSpPr txBox="1"/>
          <p:nvPr/>
        </p:nvSpPr>
        <p:spPr>
          <a:xfrm>
            <a:off x="7524750" y="1676400"/>
            <a:ext cx="2590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</a:pPr>
            <a:r>
              <a:rPr b="1" i="0" lang="nl-NL" sz="2646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93713" y="5926138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</a:pPr>
            <a:r>
              <a:rPr b="1" i="0" lang="nl-NL" sz="2646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493713" y="1676400"/>
            <a:ext cx="2590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</a:pPr>
            <a:r>
              <a:rPr b="1" i="0" lang="nl-NL" sz="2646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r>
              <a:rPr b="1" i="0" lang="nl-NL" sz="2646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 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7524750" y="5926138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</a:pPr>
            <a:r>
              <a:rPr b="1" i="0" lang="nl-NL" sz="2646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4166282" y="3801270"/>
            <a:ext cx="24574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47"/>
              <a:buFont typeface="Arial"/>
              <a:buNone/>
            </a:pPr>
            <a:r>
              <a:rPr b="1" i="0" lang="nl-NL" sz="2447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