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7559675" cx="10691800"/>
  <p:notesSz cx="6858000" cy="9144000"/>
  <p:embeddedFontLst>
    <p:embeddedFont>
      <p:font typeface="Poppins SemiBold"/>
      <p:regular r:id="rId6"/>
      <p:bold r:id="rId7"/>
      <p:italic r:id="rId8"/>
      <p:boldItalic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0" roundtripDataSignature="AMtx7mgG8kAfXlH0qza7heYRFdlf7SuOC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customschemas.google.com/relationships/presentationmetadata" Target="metadata"/><Relationship Id="rId9" Type="http://schemas.openxmlformats.org/officeDocument/2006/relationships/font" Target="fonts/PoppinsSemiBold-boldItalic.fntdata"/><Relationship Id="rId5" Type="http://schemas.openxmlformats.org/officeDocument/2006/relationships/slide" Target="slides/slide1.xml"/><Relationship Id="rId6" Type="http://schemas.openxmlformats.org/officeDocument/2006/relationships/font" Target="fonts/PoppinsSemiBold-regular.fntdata"/><Relationship Id="rId7" Type="http://schemas.openxmlformats.org/officeDocument/2006/relationships/font" Target="fonts/PoppinsSemiBold-bold.fntdata"/><Relationship Id="rId8" Type="http://schemas.openxmlformats.org/officeDocument/2006/relationships/font" Target="fonts/PoppinsSemiBold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246188" y="1143000"/>
            <a:ext cx="43656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nl-NL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1246188" y="1143000"/>
            <a:ext cx="43656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dia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801886" y="1237197"/>
            <a:ext cx="9088041" cy="26318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614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336477" y="3970580"/>
            <a:ext cx="8018860" cy="1825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sz="2646"/>
            </a:lvl1pPr>
            <a:lvl2pPr lvl="1" algn="ctr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sz="2205"/>
            </a:lvl2pPr>
            <a:lvl3pPr lvl="2" algn="ctr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sz="1984"/>
            </a:lvl3pPr>
            <a:lvl4pPr lvl="3" algn="ctr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4pPr>
            <a:lvl5pPr lvl="4" algn="ctr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5pPr>
            <a:lvl6pPr lvl="5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6pPr>
            <a:lvl7pPr lvl="6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7pPr>
            <a:lvl8pPr lvl="7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8pPr>
            <a:lvl9pPr lvl="8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en verticale teks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 rot="5400000">
            <a:off x="2947988" y="-200024"/>
            <a:ext cx="4795838" cy="9221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0" type="dt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1" type="ftr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2" type="sldNum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e titel en teks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/>
          <p:nvPr>
            <p:ph type="title"/>
          </p:nvPr>
        </p:nvSpPr>
        <p:spPr>
          <a:xfrm rot="5400000">
            <a:off x="5600802" y="2453010"/>
            <a:ext cx="6406475" cy="23054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" type="body"/>
          </p:nvPr>
        </p:nvSpPr>
        <p:spPr>
          <a:xfrm rot="5400000">
            <a:off x="923135" y="214411"/>
            <a:ext cx="6406475" cy="67826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0" type="dt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1" type="ftr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2" type="sldNum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en objec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ekop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729494" y="1884671"/>
            <a:ext cx="9221689" cy="314461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614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729494" y="5059035"/>
            <a:ext cx="9221689" cy="16536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sz="2646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rgbClr val="888888"/>
              </a:buClr>
              <a:buSzPts val="2205"/>
              <a:buNone/>
              <a:defRPr sz="2205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rgbClr val="888888"/>
              </a:buClr>
              <a:buSzPts val="1984"/>
              <a:buNone/>
              <a:defRPr sz="1984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ee objecten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735062" y="2012414"/>
            <a:ext cx="4544021" cy="479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5412730" y="2012414"/>
            <a:ext cx="4544021" cy="479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gelijking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736455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736456" y="1853171"/>
            <a:ext cx="4523137" cy="90821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b="1" sz="2646"/>
            </a:lvl1pPr>
            <a:lvl2pPr indent="-2286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b="1" sz="2205"/>
            </a:lvl2pPr>
            <a:lvl3pPr indent="-2286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b="1" sz="1984"/>
            </a:lvl3pPr>
            <a:lvl4pPr indent="-2286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4pPr>
            <a:lvl5pPr indent="-2286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736456" y="2761381"/>
            <a:ext cx="4523137" cy="40615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5412731" y="1853171"/>
            <a:ext cx="4545413" cy="90821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b="1" sz="2646"/>
            </a:lvl1pPr>
            <a:lvl2pPr indent="-2286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b="1" sz="2205"/>
            </a:lvl2pPr>
            <a:lvl3pPr indent="-2286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b="1" sz="1984"/>
            </a:lvl3pPr>
            <a:lvl4pPr indent="-2286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4pPr>
            <a:lvl5pPr indent="-2286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5412731" y="2761381"/>
            <a:ext cx="4545413" cy="40615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lleen titel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eg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idx="10" type="dt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1" type="ftr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houd met bijschrift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>
            <p:ph type="title"/>
          </p:nvPr>
        </p:nvSpPr>
        <p:spPr>
          <a:xfrm>
            <a:off x="736455" y="503978"/>
            <a:ext cx="3448388" cy="17639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527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" type="body"/>
          </p:nvPr>
        </p:nvSpPr>
        <p:spPr>
          <a:xfrm>
            <a:off x="4545413" y="1088455"/>
            <a:ext cx="5412730" cy="53722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52564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3527"/>
              <a:buChar char="•"/>
              <a:defRPr sz="3527"/>
            </a:lvl1pPr>
            <a:lvl2pPr indent="-424561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3086"/>
              <a:buChar char="•"/>
              <a:defRPr sz="3086"/>
            </a:lvl2pPr>
            <a:lvl3pPr indent="-39662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646"/>
              <a:buChar char="•"/>
              <a:defRPr sz="2646"/>
            </a:lvl3pPr>
            <a:lvl4pPr indent="-368617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4pPr>
            <a:lvl5pPr indent="-368617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5pPr>
            <a:lvl6pPr indent="-368617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6pPr>
            <a:lvl7pPr indent="-368617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7pPr>
            <a:lvl8pPr indent="-368617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8pPr>
            <a:lvl9pPr indent="-368617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9pPr>
          </a:lstStyle>
          <a:p/>
        </p:txBody>
      </p:sp>
      <p:sp>
        <p:nvSpPr>
          <p:cNvPr id="61" name="Google Shape;61;p10"/>
          <p:cNvSpPr txBox="1"/>
          <p:nvPr>
            <p:ph idx="2" type="body"/>
          </p:nvPr>
        </p:nvSpPr>
        <p:spPr>
          <a:xfrm>
            <a:off x="736455" y="2267902"/>
            <a:ext cx="3448388" cy="42015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1pPr>
            <a:lvl2pPr indent="-2286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543"/>
              <a:buNone/>
              <a:defRPr sz="1543"/>
            </a:lvl2pPr>
            <a:lvl3pPr indent="-2286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3pPr>
            <a:lvl4pPr indent="-2286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4pPr>
            <a:lvl5pPr indent="-2286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9pPr>
          </a:lstStyle>
          <a:p/>
        </p:txBody>
      </p:sp>
      <p:sp>
        <p:nvSpPr>
          <p:cNvPr id="62" name="Google Shape;62;p10"/>
          <p:cNvSpPr txBox="1"/>
          <p:nvPr>
            <p:ph idx="10" type="dt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1" type="ftr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2" type="sldNum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fbeelding met bijschrift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/>
          <p:nvPr>
            <p:ph type="title"/>
          </p:nvPr>
        </p:nvSpPr>
        <p:spPr>
          <a:xfrm>
            <a:off x="736455" y="503978"/>
            <a:ext cx="3448388" cy="17639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527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/>
          <p:nvPr>
            <p:ph idx="2" type="pic"/>
          </p:nvPr>
        </p:nvSpPr>
        <p:spPr>
          <a:xfrm>
            <a:off x="4545413" y="1088455"/>
            <a:ext cx="5412730" cy="5372269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/>
          <p:nvPr>
            <p:ph idx="1" type="body"/>
          </p:nvPr>
        </p:nvSpPr>
        <p:spPr>
          <a:xfrm>
            <a:off x="736455" y="2267902"/>
            <a:ext cx="3448388" cy="42015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1pPr>
            <a:lvl2pPr indent="-2286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543"/>
              <a:buNone/>
              <a:defRPr sz="1543"/>
            </a:lvl2pPr>
            <a:lvl3pPr indent="-2286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3pPr>
            <a:lvl4pPr indent="-2286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4pPr>
            <a:lvl5pPr indent="-2286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9pPr>
          </a:lstStyle>
          <a:p/>
        </p:txBody>
      </p:sp>
      <p:sp>
        <p:nvSpPr>
          <p:cNvPr id="69" name="Google Shape;69;p11"/>
          <p:cNvSpPr txBox="1"/>
          <p:nvPr>
            <p:ph idx="10" type="dt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1" type="ftr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93700" lvl="1" marL="9144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b="0" i="0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68300" lvl="2" marL="13716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9250" lvl="3" marL="18288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9250" lvl="4" marL="22860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4583" lvl="5" marL="27432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4583" lvl="6" marL="32004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4584" lvl="7" marL="36576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4584" lvl="8" marL="41148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Google Shape;88;p1"/>
          <p:cNvGrpSpPr/>
          <p:nvPr/>
        </p:nvGrpSpPr>
        <p:grpSpPr>
          <a:xfrm>
            <a:off x="3288415" y="1905794"/>
            <a:ext cx="4213185" cy="4249738"/>
            <a:chOff x="3288415" y="1905794"/>
            <a:chExt cx="4213185" cy="4249738"/>
          </a:xfrm>
        </p:grpSpPr>
        <p:cxnSp>
          <p:nvCxnSpPr>
            <p:cNvPr id="89" name="Google Shape;89;p1"/>
            <p:cNvCxnSpPr/>
            <p:nvPr/>
          </p:nvCxnSpPr>
          <p:spPr>
            <a:xfrm flipH="1">
              <a:off x="3288415" y="1905795"/>
              <a:ext cx="4213185" cy="4249737"/>
            </a:xfrm>
            <a:prstGeom prst="straightConnector1">
              <a:avLst/>
            </a:prstGeom>
            <a:noFill/>
            <a:ln cap="rnd" cmpd="sng" w="508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90" name="Google Shape;90;p1"/>
            <p:cNvCxnSpPr/>
            <p:nvPr/>
          </p:nvCxnSpPr>
          <p:spPr>
            <a:xfrm>
              <a:off x="3357260" y="1905794"/>
              <a:ext cx="4075494" cy="4249738"/>
            </a:xfrm>
            <a:prstGeom prst="straightConnector1">
              <a:avLst/>
            </a:prstGeom>
            <a:noFill/>
            <a:ln cap="rnd" cmpd="sng" w="508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sp>
        <p:nvSpPr>
          <p:cNvPr id="91" name="Google Shape;91;p1"/>
          <p:cNvSpPr txBox="1"/>
          <p:nvPr/>
        </p:nvSpPr>
        <p:spPr>
          <a:xfrm>
            <a:off x="7524750" y="1676400"/>
            <a:ext cx="2590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46"/>
              <a:buFont typeface="Arial"/>
              <a:buNone/>
            </a:pPr>
            <a:r>
              <a:rPr b="1" i="0" lang="nl-NL" sz="2646" u="none" cap="none" strike="noStrike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woord</a:t>
            </a:r>
            <a:endParaRPr/>
          </a:p>
        </p:txBody>
      </p:sp>
      <p:sp>
        <p:nvSpPr>
          <p:cNvPr id="92" name="Google Shape;92;p1"/>
          <p:cNvSpPr txBox="1"/>
          <p:nvPr/>
        </p:nvSpPr>
        <p:spPr>
          <a:xfrm>
            <a:off x="493713" y="5926138"/>
            <a:ext cx="2590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46"/>
              <a:buFont typeface="Arial"/>
              <a:buNone/>
            </a:pPr>
            <a:r>
              <a:rPr b="1" i="0" lang="nl-NL" sz="2646" u="none" cap="none" strike="noStrike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woord</a:t>
            </a:r>
            <a:endParaRPr/>
          </a:p>
        </p:txBody>
      </p:sp>
      <p:sp>
        <p:nvSpPr>
          <p:cNvPr id="93" name="Google Shape;93;p1"/>
          <p:cNvSpPr txBox="1"/>
          <p:nvPr/>
        </p:nvSpPr>
        <p:spPr>
          <a:xfrm>
            <a:off x="493713" y="1676400"/>
            <a:ext cx="2590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46"/>
              <a:buFont typeface="Arial"/>
              <a:buNone/>
            </a:pPr>
            <a:r>
              <a:rPr b="1" i="0" lang="nl-NL" sz="2646" u="none" cap="none" strike="noStrike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woord</a:t>
            </a:r>
            <a:r>
              <a:rPr b="1" i="0" lang="nl-NL" sz="2646" u="none" cap="none" strike="noStrike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 </a:t>
            </a:r>
            <a:endParaRPr/>
          </a:p>
        </p:txBody>
      </p:sp>
      <p:sp>
        <p:nvSpPr>
          <p:cNvPr id="94" name="Google Shape;94;p1"/>
          <p:cNvSpPr txBox="1"/>
          <p:nvPr/>
        </p:nvSpPr>
        <p:spPr>
          <a:xfrm>
            <a:off x="7524750" y="5926138"/>
            <a:ext cx="2590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46"/>
              <a:buFont typeface="Arial"/>
              <a:buNone/>
            </a:pPr>
            <a:r>
              <a:rPr b="1" i="0" lang="nl-NL" sz="2646" u="none" cap="none" strike="noStrike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woord</a:t>
            </a:r>
            <a:endParaRPr/>
          </a:p>
        </p:txBody>
      </p:sp>
      <p:sp>
        <p:nvSpPr>
          <p:cNvPr id="95" name="Google Shape;95;p1"/>
          <p:cNvSpPr/>
          <p:nvPr/>
        </p:nvSpPr>
        <p:spPr>
          <a:xfrm>
            <a:off x="4166282" y="3801270"/>
            <a:ext cx="2457450" cy="458787"/>
          </a:xfrm>
          <a:prstGeom prst="roundRect">
            <a:avLst>
              <a:gd fmla="val 16667" name="adj"/>
            </a:avLst>
          </a:prstGeom>
          <a:solidFill>
            <a:schemeClr val="dk1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47"/>
              <a:buFont typeface="Arial"/>
              <a:buNone/>
            </a:pPr>
            <a:r>
              <a:rPr b="1" i="0" lang="nl-NL" sz="2447" u="none" cap="none" strike="noStrike">
                <a:solidFill>
                  <a:schemeClr val="lt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woord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-th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-thema">
  <a:themeElements>
    <a:clrScheme name="Office-thema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2017-10-03T11:16:16Z</dcterms:created>
  <dc:creator>Ariette Ettema</dc:creator>
</cp:coreProperties>
</file>