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embeddedFontLst>
    <p:embeddedFont>
      <p:font typeface="Poppins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j2/Xt5JAfDNBgCmhY+kjjivQiuF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Poppins-boldItalic.fntdata"/><Relationship Id="rId5" Type="http://schemas.openxmlformats.org/officeDocument/2006/relationships/slide" Target="slides/slide1.xml"/><Relationship Id="rId6" Type="http://schemas.openxmlformats.org/officeDocument/2006/relationships/font" Target="fonts/Poppins-regular.fntdata"/><Relationship Id="rId7" Type="http://schemas.openxmlformats.org/officeDocument/2006/relationships/font" Target="fonts/Poppins-bold.fntdata"/><Relationship Id="rId8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246187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dia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ekop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614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object" type="obj">
  <p:cSld name="OBJEC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e titel en tekst" type="vertTitleAndTx">
  <p:cSld name="VERTICAL_TITLE_AND_VERTICAL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en verticale tekst" type="vertTx">
  <p:cSld name="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 rot="5400000">
            <a:off x="2947987" y="-200025"/>
            <a:ext cx="4795837" cy="9221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fbeelding met bijschrift" type="picTx">
  <p:cSld name="PICTURE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oud met bijschrift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527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52564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g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een titel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elijking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61" name="Google Shape;61;p10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ee objecten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3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35012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735012" y="2012950"/>
            <a:ext cx="9221787" cy="47958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9250" lvl="3" marL="18288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9250" lvl="4" marL="2286000" marR="0" rtl="0" algn="l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735012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541712" y="7007225"/>
            <a:ext cx="3608387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7551737" y="7007225"/>
            <a:ext cx="2405062" cy="401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300"/>
              <a:buFont typeface="Calibri"/>
              <a:buNone/>
              <a:defRPr b="0" i="0" sz="13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2473325" y="1909762"/>
            <a:ext cx="5661025" cy="4013200"/>
            <a:chOff x="2473325" y="1910556"/>
            <a:chExt cx="5661025" cy="4013200"/>
          </a:xfrm>
        </p:grpSpPr>
        <p:cxnSp>
          <p:nvCxnSpPr>
            <p:cNvPr id="89" name="Google Shape;89;p1"/>
            <p:cNvCxnSpPr/>
            <p:nvPr/>
          </p:nvCxnSpPr>
          <p:spPr>
            <a:xfrm flipH="1">
              <a:off x="5303837" y="1910556"/>
              <a:ext cx="1" cy="401320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90" name="Google Shape;90;p1"/>
            <p:cNvCxnSpPr/>
            <p:nvPr/>
          </p:nvCxnSpPr>
          <p:spPr>
            <a:xfrm>
              <a:off x="2473325" y="3917156"/>
              <a:ext cx="5661025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91" name="Google Shape;91;p1"/>
          <p:cNvSpPr/>
          <p:nvPr/>
        </p:nvSpPr>
        <p:spPr>
          <a:xfrm>
            <a:off x="4124325" y="3687762"/>
            <a:ext cx="2457450" cy="458787"/>
          </a:xfrm>
          <a:prstGeom prst="roundRect">
            <a:avLst>
              <a:gd fmla="val 16667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Poppins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woord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4008437" y="1352550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woord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4057650" y="6772275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woord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92087" y="3687762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woord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7724775" y="3687762"/>
            <a:ext cx="2590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Poppins"/>
              <a:buNone/>
            </a:pPr>
            <a:r>
              <a:rPr b="1" i="0" lang="en-US" sz="26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woord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2017-10-03T11:16:16Z</dcterms:created>
  <dc:creator>Ariette Ettema</dc:creator>
</cp:coreProperties>
</file>