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2/Xt5JAfDNBgCmhY+kjjivQiu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2473325" y="1909762"/>
            <a:ext cx="5661025" cy="4013200"/>
            <a:chOff x="2473325" y="1910556"/>
            <a:chExt cx="5661025" cy="4013200"/>
          </a:xfrm>
        </p:grpSpPr>
        <p:cxnSp>
          <p:nvCxnSpPr>
            <p:cNvPr id="89" name="Google Shape;89;p1"/>
            <p:cNvCxnSpPr/>
            <p:nvPr/>
          </p:nvCxnSpPr>
          <p:spPr>
            <a:xfrm flipH="1">
              <a:off x="5303837" y="1910556"/>
              <a:ext cx="1" cy="40132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0" name="Google Shape;90;p1"/>
            <p:cNvCxnSpPr/>
            <p:nvPr/>
          </p:nvCxnSpPr>
          <p:spPr>
            <a:xfrm>
              <a:off x="2473325" y="3917156"/>
              <a:ext cx="5661025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91" name="Google Shape;91;p1"/>
          <p:cNvSpPr/>
          <p:nvPr/>
        </p:nvSpPr>
        <p:spPr>
          <a:xfrm>
            <a:off x="4124325" y="3687762"/>
            <a:ext cx="24574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woord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008437" y="1352550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woord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057650" y="6772275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woord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92087" y="3687762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woord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7724775" y="3687762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