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559675" cx="10691800"/>
  <p:notesSz cx="6858000" cy="9144000"/>
  <p:embeddedFontLst>
    <p:embeddedFont>
      <p:font typeface="Poppins SemiBold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iiYI52/w0X4EBEXKBa1VgMP8L/4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PoppinsSemiBold-boldItalic.fntdata"/><Relationship Id="rId5" Type="http://schemas.openxmlformats.org/officeDocument/2006/relationships/slide" Target="slides/slide1.xml"/><Relationship Id="rId6" Type="http://schemas.openxmlformats.org/officeDocument/2006/relationships/font" Target="fonts/PoppinsSemiBold-regular.fntdata"/><Relationship Id="rId7" Type="http://schemas.openxmlformats.org/officeDocument/2006/relationships/font" Target="fonts/PoppinsSemiBold-bold.fntdata"/><Relationship Id="rId8" Type="http://schemas.openxmlformats.org/officeDocument/2006/relationships/font" Target="fonts/Poppins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46187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246187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>
            <a:off x="735012" y="2012950"/>
            <a:ext cx="9221787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 rot="5400000">
            <a:off x="2947987" y="-200025"/>
            <a:ext cx="4795837" cy="9221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2564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59" name="Google Shape;59;p10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61" name="Google Shape;61;p10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ee objecten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735012" y="2012950"/>
            <a:ext cx="9221787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9250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"/>
          <p:cNvGrpSpPr/>
          <p:nvPr/>
        </p:nvGrpSpPr>
        <p:grpSpPr>
          <a:xfrm>
            <a:off x="2924175" y="2071687"/>
            <a:ext cx="4857750" cy="3232150"/>
            <a:chOff x="5601113" y="2301874"/>
            <a:chExt cx="4856164" cy="3230563"/>
          </a:xfrm>
        </p:grpSpPr>
        <p:cxnSp>
          <p:nvCxnSpPr>
            <p:cNvPr id="89" name="Google Shape;89;p1"/>
            <p:cNvCxnSpPr/>
            <p:nvPr/>
          </p:nvCxnSpPr>
          <p:spPr>
            <a:xfrm flipH="1">
              <a:off x="8029195" y="2301874"/>
              <a:ext cx="1" cy="1844676"/>
            </a:xfrm>
            <a:prstGeom prst="straightConnector1">
              <a:avLst/>
            </a:prstGeom>
            <a:noFill/>
            <a:ln cap="rnd" cmpd="sng" w="635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90" name="Google Shape;90;p1"/>
            <p:cNvCxnSpPr/>
            <p:nvPr/>
          </p:nvCxnSpPr>
          <p:spPr>
            <a:xfrm>
              <a:off x="8029195" y="4146550"/>
              <a:ext cx="2428082" cy="1385887"/>
            </a:xfrm>
            <a:prstGeom prst="straightConnector1">
              <a:avLst/>
            </a:prstGeom>
            <a:noFill/>
            <a:ln cap="rnd" cmpd="sng" w="635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91" name="Google Shape;91;p1"/>
            <p:cNvCxnSpPr/>
            <p:nvPr/>
          </p:nvCxnSpPr>
          <p:spPr>
            <a:xfrm flipH="1">
              <a:off x="5601113" y="4146550"/>
              <a:ext cx="2428081" cy="1385887"/>
            </a:xfrm>
            <a:prstGeom prst="straightConnector1">
              <a:avLst/>
            </a:prstGeom>
            <a:noFill/>
            <a:ln cap="rnd" cmpd="sng" w="635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92" name="Google Shape;92;p1"/>
          <p:cNvSpPr/>
          <p:nvPr/>
        </p:nvSpPr>
        <p:spPr>
          <a:xfrm>
            <a:off x="4124325" y="3687762"/>
            <a:ext cx="2457450" cy="458787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oppins SemiBold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4062412" y="1452562"/>
            <a:ext cx="2590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7604125" y="5864225"/>
            <a:ext cx="2590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493712" y="5864225"/>
            <a:ext cx="2590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hema">
  <a:themeElements>
    <a:clrScheme name="Office-t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2017-10-03T11:16:16Z</dcterms:created>
  <dc:creator>Ariette Ettema</dc:creator>
</cp:coreProperties>
</file>