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dQJIeZ54S/2fcCTuSb812c4BE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SemiBold-regular.fntdata"/><Relationship Id="rId7" Type="http://schemas.openxmlformats.org/officeDocument/2006/relationships/font" Target="fonts/PoppinsSemiBold-bold.fntdata"/><Relationship Id="rId8" Type="http://schemas.openxmlformats.org/officeDocument/2006/relationships/font" Target="fonts/Poppins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77937" y="819150"/>
            <a:ext cx="8281987" cy="4484687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3817937" y="450850"/>
            <a:ext cx="3105150" cy="458787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oppins SemiBold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8824912" y="5303837"/>
            <a:ext cx="1711325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161925" y="5413375"/>
            <a:ext cx="1711325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4564062" y="5311775"/>
            <a:ext cx="1711325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1858962" y="6858000"/>
            <a:ext cx="1711325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7113587" y="6858000"/>
            <a:ext cx="1711325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 SemiBold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