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7559675" cx="10691800"/>
  <p:notesSz cx="6858000" cy="9144000"/>
  <p:embeddedFontLst>
    <p:embeddedFont>
      <p:font typeface="Poppins SemiBold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hly7zl3ACqCGbFL/I0NwcQXheZ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PoppinsSemiBold-boldItalic.fntdata"/><Relationship Id="rId5" Type="http://schemas.openxmlformats.org/officeDocument/2006/relationships/slide" Target="slides/slide1.xml"/><Relationship Id="rId6" Type="http://schemas.openxmlformats.org/officeDocument/2006/relationships/font" Target="fonts/PoppinsSemiBold-regular.fntdata"/><Relationship Id="rId7" Type="http://schemas.openxmlformats.org/officeDocument/2006/relationships/font" Target="fonts/PoppinsSemiBold-bold.fntdata"/><Relationship Id="rId8" Type="http://schemas.openxmlformats.org/officeDocument/2006/relationships/font" Target="fonts/Poppins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46187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246187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14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ekop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14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>
            <a:off x="735012" y="2012950"/>
            <a:ext cx="9221787" cy="4795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e titel en tekst" type="vertTitleAndTx">
  <p:cSld name="VERTICAL_TITLE_AND_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 rot="5400000">
            <a:off x="5600802" y="2453010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verticale tekst" type="vertTx">
  <p:cSld name="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 rot="5400000">
            <a:off x="2947987" y="-200025"/>
            <a:ext cx="4795837" cy="9221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 met bijschrift" type="picTx">
  <p:cSld name="PICTURE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27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/>
          <p:nvPr>
            <p:ph idx="2" type="pic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met bijschrift" type="objTx">
  <p:cSld name="OBJECT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27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52564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indent="-424561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indent="-39662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indent="-368617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indent="-368617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indent="-368617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indent="-368617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indent="-368617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indent="-368617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g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leen titel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elijking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59" name="Google Shape;59;p10"/>
          <p:cNvSpPr txBox="1"/>
          <p:nvPr>
            <p:ph idx="2" type="body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3" type="body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61" name="Google Shape;61;p10"/>
          <p:cNvSpPr txBox="1"/>
          <p:nvPr>
            <p:ph idx="4" type="body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ee objecten" type="twoObj">
  <p:cSld name="TWO_OBJECT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" type="body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2" type="body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735012" y="2012950"/>
            <a:ext cx="9221787" cy="4795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9250" lvl="3" marL="1828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9250" lvl="4" marL="22860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0825" y="765175"/>
            <a:ext cx="7650162" cy="335915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293687" y="6562725"/>
            <a:ext cx="240665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b="1" i="0" lang="en-US" sz="2600" u="non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  <p:sp>
        <p:nvSpPr>
          <p:cNvPr id="90" name="Google Shape;90;p1"/>
          <p:cNvSpPr/>
          <p:nvPr/>
        </p:nvSpPr>
        <p:spPr>
          <a:xfrm>
            <a:off x="3817937" y="450850"/>
            <a:ext cx="3105150" cy="458787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Poppins SemiBold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2862262" y="6562725"/>
            <a:ext cx="240665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Poppins SemiBold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5430837" y="6556375"/>
            <a:ext cx="2405062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Poppins SemiBold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7997825" y="6562725"/>
            <a:ext cx="240665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Poppins SemiBold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hema">
  <a:themeElements>
    <a:clrScheme name="Office-t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2017-10-03T11:16:16Z</dcterms:created>
  <dc:creator>Ariette Ettema</dc:creator>
</cp:coreProperties>
</file>