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ly7zl3ACqCGbFL/I0NwcQXheZ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0825" y="765175"/>
            <a:ext cx="7650162" cy="33591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293687" y="6562725"/>
            <a:ext cx="24066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i="0" lang="en-US" sz="2600" u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3817937" y="450850"/>
            <a:ext cx="31051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2862262" y="6562725"/>
            <a:ext cx="24066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5430837" y="6556375"/>
            <a:ext cx="2405062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7997825" y="6562725"/>
            <a:ext cx="24066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