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gLyUUK8tVs0fjP0s06zZPQ/MAJ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SemiBold-regular.fntdata"/><Relationship Id="rId7" Type="http://schemas.openxmlformats.org/officeDocument/2006/relationships/font" Target="fonts/PoppinsSemiBold-bold.fntdata"/><Relationship Id="rId8" Type="http://schemas.openxmlformats.org/officeDocument/2006/relationships/font" Target="fonts/Poppins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947987" y="-200025"/>
            <a:ext cx="4795837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5862" y="830262"/>
            <a:ext cx="8369300" cy="329882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541337" y="6565900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b="1" i="0" lang="en-US" sz="2600" u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3817937" y="6565900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7096125" y="6565900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3817937" y="450850"/>
            <a:ext cx="3105150" cy="458787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oppins SemiBold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