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LyUUK8tVs0fjP0s06zZPQ/MAJ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5862" y="830262"/>
            <a:ext cx="8369300" cy="32988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541337" y="656590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817937" y="656590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7096125" y="656590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3817937" y="450850"/>
            <a:ext cx="31051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