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A4R5wYvKMqkkVPFTseP6p814e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7512" y="804862"/>
            <a:ext cx="7461250" cy="3355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541337" y="656590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7096125" y="656590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817937" y="450850"/>
            <a:ext cx="31051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