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7559675" cx="10691800"/>
  <p:notesSz cx="6858000" cy="9144000"/>
  <p:embeddedFontLst>
    <p:embeddedFont>
      <p:font typeface="Poppins SemiBold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0" roundtripDataSignature="AMtx7misfO0JFnCGEPLyhO9lb5oF3o6UT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customschemas.google.com/relationships/presentationmetadata" Target="metadata"/><Relationship Id="rId9" Type="http://schemas.openxmlformats.org/officeDocument/2006/relationships/font" Target="fonts/PoppinsSemiBold-boldItalic.fntdata"/><Relationship Id="rId5" Type="http://schemas.openxmlformats.org/officeDocument/2006/relationships/slide" Target="slides/slide1.xml"/><Relationship Id="rId6" Type="http://schemas.openxmlformats.org/officeDocument/2006/relationships/font" Target="fonts/PoppinsSemiBold-regular.fntdata"/><Relationship Id="rId7" Type="http://schemas.openxmlformats.org/officeDocument/2006/relationships/font" Target="fonts/PoppinsSemiBold-bold.fntdata"/><Relationship Id="rId8" Type="http://schemas.openxmlformats.org/officeDocument/2006/relationships/font" Target="fonts/PoppinsSemiBold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246187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246187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dia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801886" y="1237197"/>
            <a:ext cx="9088041" cy="26318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614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36477" y="3970580"/>
            <a:ext cx="8018860" cy="1825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/>
            </a:lvl1pPr>
            <a:lvl2pPr lvl="1" algn="ctr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sz="2205"/>
            </a:lvl2pPr>
            <a:lvl3pPr lvl="2" algn="ctr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/>
            </a:lvl3pPr>
            <a:lvl4pPr lvl="3" algn="ctr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4pPr>
            <a:lvl5pPr lvl="4" algn="ctr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5pPr>
            <a:lvl6pPr lvl="5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6pPr>
            <a:lvl7pPr lvl="6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7pPr>
            <a:lvl8pPr lvl="7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8pPr>
            <a:lvl9pPr lvl="8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ekop" type="secHead">
  <p:cSld name="SECTION_HEADER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729494" y="1884671"/>
            <a:ext cx="9221689" cy="314461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614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>
            <a:off x="729494" y="5059035"/>
            <a:ext cx="9221689" cy="16536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rgbClr val="888888"/>
              </a:buClr>
              <a:buSzPts val="2205"/>
              <a:buNone/>
              <a:defRPr sz="2205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rgbClr val="888888"/>
              </a:buClr>
              <a:buSzPts val="1984"/>
              <a:buNone/>
              <a:defRPr sz="1984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en object" type="obj">
  <p:cSld name="OBJEC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>
            <a:off x="735012" y="403225"/>
            <a:ext cx="9221787" cy="1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>
            <a:off x="735012" y="2012950"/>
            <a:ext cx="9221787" cy="47958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e titel en tekst" type="vertTitleAndTx">
  <p:cSld name="VERTICAL_TITLE_AND_VERTICAL_TEX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 rot="5400000">
            <a:off x="5600802" y="2453010"/>
            <a:ext cx="6406475" cy="23054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 rot="5400000">
            <a:off x="923135" y="214411"/>
            <a:ext cx="6406475" cy="67826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en verticale tekst" type="vertTx">
  <p:cSld name="VERTICAL_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35012" y="403225"/>
            <a:ext cx="9221787" cy="1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 rot="5400000">
            <a:off x="2947987" y="-200025"/>
            <a:ext cx="4795837" cy="9221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fbeelding met bijschrift" type="picTx">
  <p:cSld name="PICTURE_WITH_CAPTIO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27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/>
          <p:nvPr>
            <p:ph idx="2" type="pic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indent="-2286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indent="-2286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indent="-2286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indent="-2286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houd met bijschrift" type="objTx">
  <p:cSld name="OBJECT_WITH_CAPTION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27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52564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527"/>
              <a:buChar char="•"/>
              <a:defRPr sz="3527"/>
            </a:lvl1pPr>
            <a:lvl2pPr indent="-424561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3086"/>
              <a:buChar char="•"/>
              <a:defRPr sz="3086"/>
            </a:lvl2pPr>
            <a:lvl3pPr indent="-39662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46"/>
              <a:buChar char="•"/>
              <a:defRPr sz="2646"/>
            </a:lvl3pPr>
            <a:lvl4pPr indent="-368617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4pPr>
            <a:lvl5pPr indent="-368617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5pPr>
            <a:lvl6pPr indent="-368617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6pPr>
            <a:lvl7pPr indent="-368617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7pPr>
            <a:lvl8pPr indent="-368617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8pPr>
            <a:lvl9pPr indent="-368617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indent="-2286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indent="-2286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indent="-2286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indent="-2286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/>
        </p:txBody>
      </p:sp>
      <p:sp>
        <p:nvSpPr>
          <p:cNvPr id="44" name="Google Shape;44;p7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eg" type="blank">
  <p:cSld name="BLANK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8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lleen titel" type="titleOnly">
  <p:cSld name="TITLE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/>
          <p:nvPr>
            <p:ph type="title"/>
          </p:nvPr>
        </p:nvSpPr>
        <p:spPr>
          <a:xfrm>
            <a:off x="735012" y="403225"/>
            <a:ext cx="9221787" cy="1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9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9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gelijking" type="twoTxTwoObj">
  <p:cSld name="TWO_OBJECTS_WITH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 txBox="1"/>
          <p:nvPr>
            <p:ph type="title"/>
          </p:nvPr>
        </p:nvSpPr>
        <p:spPr>
          <a:xfrm>
            <a:off x="736455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0"/>
          <p:cNvSpPr txBox="1"/>
          <p:nvPr>
            <p:ph idx="1" type="body"/>
          </p:nvPr>
        </p:nvSpPr>
        <p:spPr>
          <a:xfrm>
            <a:off x="736456" y="1853171"/>
            <a:ext cx="4523137" cy="9082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b="1" sz="2646"/>
            </a:lvl1pPr>
            <a:lvl2pPr indent="-2286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b="1" sz="2205"/>
            </a:lvl2pPr>
            <a:lvl3pPr indent="-2286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3pPr>
            <a:lvl4pPr indent="-2286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4pPr>
            <a:lvl5pPr indent="-2286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9pPr>
          </a:lstStyle>
          <a:p/>
        </p:txBody>
      </p:sp>
      <p:sp>
        <p:nvSpPr>
          <p:cNvPr id="59" name="Google Shape;59;p10"/>
          <p:cNvSpPr txBox="1"/>
          <p:nvPr>
            <p:ph idx="2" type="body"/>
          </p:nvPr>
        </p:nvSpPr>
        <p:spPr>
          <a:xfrm>
            <a:off x="736456" y="2761381"/>
            <a:ext cx="4523137" cy="4061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3" type="body"/>
          </p:nvPr>
        </p:nvSpPr>
        <p:spPr>
          <a:xfrm>
            <a:off x="5412731" y="1853171"/>
            <a:ext cx="4545413" cy="9082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b="1" sz="2646"/>
            </a:lvl1pPr>
            <a:lvl2pPr indent="-2286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b="1" sz="2205"/>
            </a:lvl2pPr>
            <a:lvl3pPr indent="-2286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3pPr>
            <a:lvl4pPr indent="-2286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4pPr>
            <a:lvl5pPr indent="-2286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9pPr>
          </a:lstStyle>
          <a:p/>
        </p:txBody>
      </p:sp>
      <p:sp>
        <p:nvSpPr>
          <p:cNvPr id="61" name="Google Shape;61;p10"/>
          <p:cNvSpPr txBox="1"/>
          <p:nvPr>
            <p:ph idx="4" type="body"/>
          </p:nvPr>
        </p:nvSpPr>
        <p:spPr>
          <a:xfrm>
            <a:off x="5412731" y="2761381"/>
            <a:ext cx="4545413" cy="4061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ee objecten" type="twoObj">
  <p:cSld name="TWO_OBJECT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735012" y="403225"/>
            <a:ext cx="9221787" cy="1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" type="body"/>
          </p:nvPr>
        </p:nvSpPr>
        <p:spPr>
          <a:xfrm>
            <a:off x="735062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" name="Google Shape;68;p11"/>
          <p:cNvSpPr txBox="1"/>
          <p:nvPr>
            <p:ph idx="2" type="body"/>
          </p:nvPr>
        </p:nvSpPr>
        <p:spPr>
          <a:xfrm>
            <a:off x="5412730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735012" y="403225"/>
            <a:ext cx="9221787" cy="1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735012" y="2012950"/>
            <a:ext cx="9221787" cy="47958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3700" lvl="1" marL="914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9250" lvl="3" marL="1828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9250" lvl="4" marL="22860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4583" lvl="5" marL="27432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4583" lvl="6" marL="32004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4584" lvl="7" marL="36576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4584" lvl="8" marL="41148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 b="11884" l="6700" r="6789" t="11833"/>
          <a:stretch/>
        </p:blipFill>
        <p:spPr>
          <a:xfrm>
            <a:off x="230187" y="450850"/>
            <a:ext cx="10261600" cy="678815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 txBox="1"/>
          <p:nvPr/>
        </p:nvSpPr>
        <p:spPr>
          <a:xfrm>
            <a:off x="3817937" y="636587"/>
            <a:ext cx="310515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Poppins SemiBold"/>
              <a:buNone/>
            </a:pPr>
            <a:r>
              <a:rPr b="1" i="0" lang="en-US" sz="2600" u="none" cap="none" strike="noStrike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woord</a:t>
            </a:r>
            <a:endParaRPr/>
          </a:p>
        </p:txBody>
      </p:sp>
      <p:sp>
        <p:nvSpPr>
          <p:cNvPr id="90" name="Google Shape;90;p1"/>
          <p:cNvSpPr txBox="1"/>
          <p:nvPr>
            <p:ph idx="1" type="subTitle"/>
          </p:nvPr>
        </p:nvSpPr>
        <p:spPr>
          <a:xfrm>
            <a:off x="525462" y="1001712"/>
            <a:ext cx="310515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b="1" i="0" lang="en-US" sz="2600" u="none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woord </a:t>
            </a:r>
            <a:endParaRPr/>
          </a:p>
        </p:txBody>
      </p:sp>
      <p:sp>
        <p:nvSpPr>
          <p:cNvPr id="91" name="Google Shape;91;p1"/>
          <p:cNvSpPr txBox="1"/>
          <p:nvPr/>
        </p:nvSpPr>
        <p:spPr>
          <a:xfrm>
            <a:off x="3817937" y="1254125"/>
            <a:ext cx="310515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Poppins SemiBold"/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woord</a:t>
            </a:r>
            <a:endParaRPr/>
          </a:p>
        </p:txBody>
      </p:sp>
      <p:sp>
        <p:nvSpPr>
          <p:cNvPr id="92" name="Google Shape;92;p1"/>
          <p:cNvSpPr txBox="1"/>
          <p:nvPr/>
        </p:nvSpPr>
        <p:spPr>
          <a:xfrm>
            <a:off x="7110412" y="1001712"/>
            <a:ext cx="310515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Poppins SemiBold"/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woord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-thema">
  <a:themeElements>
    <a:clrScheme name="Office-them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2017-10-03T11:16:16Z</dcterms:created>
  <dc:creator>Ariette Ettema</dc:creator>
</cp:coreProperties>
</file>