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sfO0JFnCGEPLyhO9lb5oF3o6U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11884" l="6700" r="6789" t="11833"/>
          <a:stretch/>
        </p:blipFill>
        <p:spPr>
          <a:xfrm>
            <a:off x="230187" y="450850"/>
            <a:ext cx="10261600" cy="67881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3817937" y="636587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525462" y="1001712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b="1" i="0" lang="en-US" sz="2600" u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 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817937" y="1254125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7110412" y="1001712"/>
            <a:ext cx="310515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