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clUJMlfEa4GvgNdt1ruFDuL8X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fbeelding met lijn, Rechthoek, ontwerp&#10;&#10;Automatisch gegenereerde beschrijving" id="88" name="Google Shape;88;p1"/>
          <p:cNvPicPr preferRelativeResize="0"/>
          <p:nvPr/>
        </p:nvPicPr>
        <p:blipFill rotWithShape="1">
          <a:blip r:embed="rId3">
            <a:alphaModFix/>
          </a:blip>
          <a:srcRect b="10978" l="6343" r="6503" t="10682"/>
          <a:stretch/>
        </p:blipFill>
        <p:spPr>
          <a:xfrm>
            <a:off x="157162" y="111125"/>
            <a:ext cx="10377487" cy="69977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3817937" y="450850"/>
            <a:ext cx="310515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1309625" y="823488"/>
            <a:ext cx="31053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b="1" i="0" lang="en-US" sz="2600" u="non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6326187" y="823525"/>
            <a:ext cx="31053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